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83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9328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0444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55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528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50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9772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85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6423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996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4440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0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EBEB8-111C-40E0-BC76-57BE3D1CDA2F}" type="datetimeFigureOut">
              <a:rPr lang="es-BO" smtClean="0"/>
              <a:t>24/11/2021</a:t>
            </a:fld>
            <a:endParaRPr lang="es-B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CA6-3EAC-48C0-84FA-78B23FF73CE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7968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" y="487680"/>
            <a:ext cx="10180320" cy="55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97" t="7222" r="10590" b="7037"/>
          <a:stretch/>
        </p:blipFill>
        <p:spPr>
          <a:xfrm>
            <a:off x="990600" y="152400"/>
            <a:ext cx="10267950" cy="6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417" t="18889" r="33854" b="12963"/>
          <a:stretch/>
        </p:blipFill>
        <p:spPr>
          <a:xfrm>
            <a:off x="1638300" y="361950"/>
            <a:ext cx="8839200" cy="60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792" t="20741" r="33542" b="15556"/>
          <a:stretch/>
        </p:blipFill>
        <p:spPr>
          <a:xfrm>
            <a:off x="742950" y="304800"/>
            <a:ext cx="10363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958" t="20001" r="31875" b="15370"/>
          <a:stretch/>
        </p:blipFill>
        <p:spPr>
          <a:xfrm>
            <a:off x="495300" y="209550"/>
            <a:ext cx="108204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53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2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65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2" y="609601"/>
            <a:ext cx="11553373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880" y="487680"/>
            <a:ext cx="10287000" cy="60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97543"/>
            <a:ext cx="10682514" cy="62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3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72" y="304800"/>
            <a:ext cx="11016343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57" y="232227"/>
            <a:ext cx="6966857" cy="63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9" y="1364343"/>
            <a:ext cx="9768115" cy="43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829" y="333829"/>
            <a:ext cx="11306630" cy="63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9443" y="263072"/>
            <a:ext cx="8684078" cy="61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2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9086" y="798286"/>
            <a:ext cx="7489371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770" y="696685"/>
            <a:ext cx="10634878" cy="5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6"/>
          <a:stretch/>
        </p:blipFill>
        <p:spPr>
          <a:xfrm>
            <a:off x="875695" y="667657"/>
            <a:ext cx="9922933" cy="46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6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43" y="1059543"/>
            <a:ext cx="10305143" cy="47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3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1100" y="723900"/>
            <a:ext cx="9486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913" y="404585"/>
            <a:ext cx="8752114" cy="15610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5827" y="2641600"/>
            <a:ext cx="7402287" cy="37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171" y="478972"/>
            <a:ext cx="771843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171" y="537030"/>
            <a:ext cx="9586243" cy="56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3" y="1451429"/>
            <a:ext cx="10392993" cy="41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5" y="195943"/>
            <a:ext cx="8777560" cy="61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71" y="391886"/>
            <a:ext cx="11306629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401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46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20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0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70485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7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02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00" y="495300"/>
            <a:ext cx="10795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900" y="393700"/>
            <a:ext cx="9829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2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354" t="19075" r="34896" b="17963"/>
          <a:stretch/>
        </p:blipFill>
        <p:spPr>
          <a:xfrm>
            <a:off x="1200150" y="381000"/>
            <a:ext cx="9829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6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0</Words>
  <Application>Microsoft Office PowerPoint</Application>
  <PresentationFormat>Panorámica</PresentationFormat>
  <Paragraphs>0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Wilder Serdan</dc:creator>
  <cp:lastModifiedBy>Serdan Wilder</cp:lastModifiedBy>
  <cp:revision>43</cp:revision>
  <dcterms:created xsi:type="dcterms:W3CDTF">2021-11-06T01:41:16Z</dcterms:created>
  <dcterms:modified xsi:type="dcterms:W3CDTF">2021-11-24T22:15:15Z</dcterms:modified>
</cp:coreProperties>
</file>